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0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93F0CD6A-1A72-6DD5-C32F-61AA71FBC8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AD1724-21A8-ED77-2110-50FCEA11F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6234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7CB37-B0B9-E353-0E4D-7C1588687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4202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black and white text with white text&#10;&#10;AI-generated content may be incorrect.">
            <a:extLst>
              <a:ext uri="{FF2B5EF4-FFF2-40B4-BE49-F238E27FC236}">
                <a16:creationId xmlns:a16="http://schemas.microsoft.com/office/drawing/2014/main" id="{473D484B-B21D-6D45-DFBE-4E31041621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69" y="1176246"/>
            <a:ext cx="6940062" cy="23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1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D5C9F-3B7F-E296-566F-6A937B43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795D98-C0A6-F70F-DE1C-63CE29CCE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6B815-86CB-5FDA-7F2F-E31BE4686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079D-EE38-4F32-A384-3AE47E3190E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42CC6-EAE2-F81D-0753-DC4F4B585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949D1-BF69-5D93-550C-1D03E11A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D652-33DF-4844-91CF-90527122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5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00761E-3462-97B9-D432-4AC042E4FD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09F9E3-E5EF-FC13-E004-FEF1A54F9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C9F8A-5243-6EBD-615D-90E6A792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079D-EE38-4F32-A384-3AE47E3190E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75DE2-4603-9322-0CB1-3E8BB52AB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CD8B4-C1E6-43D4-884A-03571D74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D652-33DF-4844-91CF-90527122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1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0B21F-263D-7C17-C3B8-7C5388B3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78AC8-5488-4CD0-DB18-22DE966B6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D4F1B-B59C-F579-543B-7F3A5880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079D-EE38-4F32-A384-3AE47E3190E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150B1-4D5D-8749-2527-E2BA5B77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0B7D0-FA20-CC0E-C33D-27EC79D8D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D652-33DF-4844-91CF-90527122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9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FDE25-277D-4AB2-A3AF-78FCF436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74D4C-4729-DFB1-FA8E-CC12E1E49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D23C9-397C-C60F-707E-83AFD2200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079D-EE38-4F32-A384-3AE47E3190E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13BE4-38BF-1E83-1521-938583CBF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3EC05-8C20-FE71-8F80-10C6D61C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D652-33DF-4844-91CF-90527122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C7D90-5DDF-12ED-BBA9-7619A90D2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E4A13-FDFE-DD93-3DD3-04087B24CE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C8BB8-A7C8-3C12-8800-C35699B82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CBEA0-8D30-392C-E824-095BC12E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079D-EE38-4F32-A384-3AE47E3190E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8F336-6336-F1E9-2948-74CB1B91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3318C-2F3F-0A07-E1C5-28F13659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D652-33DF-4844-91CF-90527122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5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95CE4-AE60-2E42-3AC9-E9C02FB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DBDDB-6F0A-3031-CE1F-E6C90920E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BC142B-5FD2-1BA1-70D3-85CABFEDA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B2CEA-DFF7-3CB9-F6B9-532FE3428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7C969F-3359-1417-F583-592D74313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00AA87-0216-4D3C-A7C4-264612E6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079D-EE38-4F32-A384-3AE47E3190E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32040-585A-69BC-2815-1163EF9A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EDEF98-8231-EE39-74A9-66304544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D652-33DF-4844-91CF-90527122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9BBD4-29C7-84D8-240D-B29D6677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D16DAD-7DAE-7697-A9BB-86F1FADA2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079D-EE38-4F32-A384-3AE47E3190E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12755-3F89-932F-A683-922819E1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914743-D3CE-5643-4367-30A1326F5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D652-33DF-4844-91CF-90527122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2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EACDD1-78B2-DC5F-CB58-CCF25B057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079D-EE38-4F32-A384-3AE47E3190E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50B8AE-7CB4-3E8D-EE46-46A1C2A2C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619D9-359A-5E0B-161D-B636B76A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D652-33DF-4844-91CF-90527122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3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B06C3-C0A7-E7F9-04B6-4696BE4B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36DAA-B550-C495-AACB-E2B03A5D7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F9B71-2E18-D4ED-D717-8B2D7BF42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C7BF8-DCA3-F0BC-4E00-DD9C6E3E6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079D-EE38-4F32-A384-3AE47E3190E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83B2F-A48A-5E5E-EC26-3E3B3B28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286A9-8E15-4FA0-AF3F-6C25B7EB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D652-33DF-4844-91CF-90527122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8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099D-3629-2850-41C2-9094E883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813CE7-8B8C-8B1F-3015-E02865708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EC61F-FC14-1E22-98DE-E765C9327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D0214-62BF-6DDF-4BBC-1B2737A34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079D-EE38-4F32-A384-3AE47E3190E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4F60F-0BBB-25D8-72C4-501EF7275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D8157-C6F1-A134-0AA4-48CD669A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D652-33DF-4844-91CF-90527122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4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background with buildings and a clock tower&#10;&#10;AI-generated content may be incorrect.">
            <a:extLst>
              <a:ext uri="{FF2B5EF4-FFF2-40B4-BE49-F238E27FC236}">
                <a16:creationId xmlns:a16="http://schemas.microsoft.com/office/drawing/2014/main" id="{90DDD159-401B-7097-7C31-173486189BC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83E6CD-138F-3C79-FE72-3CCC0DF49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B4B2B-9204-278E-60BB-744686C82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735BA-0965-539D-3087-C8362848B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6079D-EE38-4F32-A384-3AE47E3190E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C7B57-D297-DE8F-8AF1-488153F3F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D17C5-12BC-608D-1F0C-57689142C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DDD652-33DF-4844-91CF-90527122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1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72A5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AEB58-AFEA-F0F4-E578-B8796548D7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F4A4F8-D169-D1CC-4FF1-4CB500A44A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63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C9DD0-BE79-8FEC-0B92-DCF61E393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F4688-9926-1A3E-384A-0EAE42F2F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70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Hough,Mackenzie C</dc:creator>
  <cp:lastModifiedBy>Hough,Mackenzie C</cp:lastModifiedBy>
  <cp:revision>1</cp:revision>
  <dcterms:created xsi:type="dcterms:W3CDTF">2025-12-15T15:34:05Z</dcterms:created>
  <dcterms:modified xsi:type="dcterms:W3CDTF">2025-12-15T15:36:14Z</dcterms:modified>
</cp:coreProperties>
</file>